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1ccd9823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1ccd9823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1ccd9823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1ccd9823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e1ccd9823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e1ccd9823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1ccd9823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1ccd9823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1ccd98232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1ccd98232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1ccd9823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1ccd9823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1ccd9823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1ccd9823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1ccd98232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1ccd98232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1ccd98232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e1ccd98232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e1ccd9823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e1ccd9823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1e84a4963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1e84a49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e1ccd98232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e1ccd98232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1ccd9823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1ccd9823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e1ccd98232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e1ccd98232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e1ccd98232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e1ccd98232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e1ccd9823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e1ccd9823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1ccd98232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1ccd98232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e1e84a49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e1e84a49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1ccd9823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1ccd9823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e1ccd9823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e1ccd9823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e1ccd982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e1ccd982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1ccd98232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1ccd98232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1ccd98232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1ccd9823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1ccd9823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1ccd9823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1ccd98232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1ccd98232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Action Plan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779125"/>
            <a:ext cx="2351593" cy="121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3493" y="0"/>
            <a:ext cx="2351593" cy="12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lin ang="5400012" scaled="0"/>
        </a:gra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783F04"/>
                </a:solidFill>
              </a:rPr>
              <a:t>LOCKDOWN</a:t>
            </a:r>
            <a:endParaRPr b="1" sz="5000">
              <a:solidFill>
                <a:srgbClr val="783F04"/>
              </a:solidFill>
            </a:endParaRPr>
          </a:p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🏠</a:t>
            </a:r>
            <a:endParaRPr sz="20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999999"/>
                </a:solidFill>
              </a:rPr>
              <a:t>TORNADO</a:t>
            </a:r>
            <a:endParaRPr b="1" sz="5000">
              <a:solidFill>
                <a:srgbClr val="999999"/>
              </a:solidFill>
            </a:endParaRPr>
          </a:p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🌪</a:t>
            </a:r>
            <a:endParaRPr sz="20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999999"/>
                </a:solidFill>
              </a:rPr>
              <a:t>TORNADO</a:t>
            </a:r>
            <a:endParaRPr b="1" sz="5000">
              <a:solidFill>
                <a:srgbClr val="999999"/>
              </a:solidFill>
            </a:endParaRPr>
          </a:p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🌪</a:t>
            </a:r>
            <a:endParaRPr sz="20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A7A7A"/>
            </a:gs>
            <a:gs pos="100000">
              <a:srgbClr val="393939"/>
            </a:gs>
          </a:gsLst>
          <a:lin ang="5400012" scaled="0"/>
        </a:gra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EARTHQUAKE</a:t>
            </a:r>
            <a:endParaRPr b="1" sz="5000"/>
          </a:p>
        </p:txBody>
      </p:sp>
      <p:sp>
        <p:nvSpPr>
          <p:cNvPr id="128" name="Google Shape;12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🪨</a:t>
            </a:r>
            <a:endParaRPr sz="20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lin ang="5400012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783F04"/>
                </a:solidFill>
              </a:rPr>
              <a:t>LOCKDOWN</a:t>
            </a:r>
            <a:endParaRPr b="1" sz="5000">
              <a:solidFill>
                <a:srgbClr val="783F04"/>
              </a:solidFill>
            </a:endParaRPr>
          </a:p>
        </p:txBody>
      </p:sp>
      <p:sp>
        <p:nvSpPr>
          <p:cNvPr id="134" name="Google Shape;134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🏠</a:t>
            </a:r>
            <a:endParaRPr sz="20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0000"/>
                </a:solidFill>
              </a:rPr>
              <a:t>FIRE</a:t>
            </a:r>
            <a:endParaRPr b="1" sz="5000">
              <a:solidFill>
                <a:srgbClr val="FF0000"/>
              </a:solidFill>
            </a:endParaRPr>
          </a:p>
        </p:txBody>
      </p:sp>
      <p:sp>
        <p:nvSpPr>
          <p:cNvPr id="140" name="Google Shape;14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🔥</a:t>
            </a:r>
            <a:endParaRPr sz="20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lin ang="5400012" scaled="0"/>
        </a:gra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783F04"/>
                </a:solidFill>
              </a:rPr>
              <a:t>LOCKDOWN</a:t>
            </a:r>
            <a:endParaRPr b="1" sz="5000">
              <a:solidFill>
                <a:srgbClr val="783F04"/>
              </a:solidFill>
            </a:endParaRPr>
          </a:p>
        </p:txBody>
      </p:sp>
      <p:sp>
        <p:nvSpPr>
          <p:cNvPr id="146" name="Google Shape;14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🏠</a:t>
            </a:r>
            <a:endParaRPr sz="20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999999"/>
                </a:solidFill>
              </a:rPr>
              <a:t>TORNADO</a:t>
            </a:r>
            <a:endParaRPr b="1" sz="5000">
              <a:solidFill>
                <a:srgbClr val="999999"/>
              </a:solidFill>
            </a:endParaRPr>
          </a:p>
        </p:txBody>
      </p:sp>
      <p:sp>
        <p:nvSpPr>
          <p:cNvPr id="152" name="Google Shape;15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🌪</a:t>
            </a:r>
            <a:endParaRPr sz="20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0000"/>
                </a:solidFill>
              </a:rPr>
              <a:t>FIRE</a:t>
            </a:r>
            <a:endParaRPr b="1" sz="5000">
              <a:solidFill>
                <a:srgbClr val="FF0000"/>
              </a:solidFill>
            </a:endParaRPr>
          </a:p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🔥</a:t>
            </a:r>
            <a:endParaRPr sz="20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A7A7A"/>
            </a:gs>
            <a:gs pos="100000">
              <a:srgbClr val="393939"/>
            </a:gs>
          </a:gsLst>
          <a:lin ang="5400012" scaled="0"/>
        </a:gra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EARTHQUAKE</a:t>
            </a:r>
            <a:endParaRPr b="1" sz="5000"/>
          </a:p>
        </p:txBody>
      </p:sp>
      <p:sp>
        <p:nvSpPr>
          <p:cNvPr id="164" name="Google Shape;164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🪨</a:t>
            </a:r>
            <a:endParaRPr sz="20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Emergency Drills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Fire Drill - A practice of the emergency procedures to be used in case of fire.</a:t>
            </a:r>
            <a:endParaRPr b="1">
              <a:solidFill>
                <a:srgbClr val="783F04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</a:rPr>
              <a:t>Tornado Drill - A procedure of practicing to take cover in a specified location in the event that a tornado strikes an area.</a:t>
            </a:r>
            <a:endParaRPr b="1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Earthquake Drill - A procedure for people in homes, schools, and organizations to practice what to do during earthquakes, and to improve preparedness.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rgbClr val="783F04"/>
                </a:solidFill>
              </a:rPr>
              <a:t>Lockdown Drill - A set of procedures designed to have the occupants in a building familiarize themselves with ways to protect themselves against a threat, such as an armed intruder.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Closure Activity</a:t>
            </a:r>
            <a:endParaRPr sz="6000"/>
          </a:p>
        </p:txBody>
      </p:sp>
      <p:sp>
        <p:nvSpPr>
          <p:cNvPr id="170" name="Google Shape;170;p32"/>
          <p:cNvSpPr txBox="1"/>
          <p:nvPr>
            <p:ph idx="1" type="body"/>
          </p:nvPr>
        </p:nvSpPr>
        <p:spPr>
          <a:xfrm>
            <a:off x="0" y="1727100"/>
            <a:ext cx="9144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Draw An </a:t>
            </a:r>
            <a:endParaRPr sz="6000"/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000"/>
              <a:t>Emergency Action Plan!</a:t>
            </a:r>
            <a:endParaRPr sz="6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Fire</a:t>
            </a:r>
            <a:endParaRPr/>
          </a:p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Create a Drawing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Make sure to include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Smoke Alarms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Stop, Drop, &amp; Roll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Escape Plan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Crawl/Stay Low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77" name="Google Shape;17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Lockdown</a:t>
            </a:r>
            <a:endParaRPr/>
          </a:p>
        </p:txBody>
      </p:sp>
      <p:sp>
        <p:nvSpPr>
          <p:cNvPr id="183" name="Google Shape;183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a Drawing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Make sure to include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Keep Doors Locked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Hiding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Lights off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No windows</a:t>
            </a:r>
            <a:endParaRPr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381" y="1353775"/>
            <a:ext cx="340862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5088" y="1353775"/>
            <a:ext cx="2200275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Tornado</a:t>
            </a:r>
            <a:endParaRPr/>
          </a:p>
        </p:txBody>
      </p:sp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a Drawing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Make sure to include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Gather Supplies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Duck and cover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Keep away from glass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Have a plan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0613" y="266700"/>
            <a:ext cx="4143375" cy="48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Earthquake</a:t>
            </a:r>
            <a:endParaRPr/>
          </a:p>
        </p:txBody>
      </p:sp>
      <p:sp>
        <p:nvSpPr>
          <p:cNvPr id="198" name="Google Shape;198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Create a Drawing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Make sure to include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/>
              <a:t>Gather Supplies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</a:t>
            </a:r>
            <a:r>
              <a:rPr lang="en"/>
              <a:t>uck and cover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Keep aways from glass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Have a plan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  <p:pic>
        <p:nvPicPr>
          <p:cNvPr id="199" name="Google Shape;19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025" y="1307647"/>
            <a:ext cx="5889976" cy="383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1" cy="257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8425"/>
            <a:ext cx="4572001" cy="2578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0"/>
            <a:ext cx="4572001" cy="2576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2578420"/>
            <a:ext cx="4572001" cy="2578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363" y="644384"/>
            <a:ext cx="7479275" cy="385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150" y="0"/>
            <a:ext cx="914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you see the symbol on the screen, perform the action!</a:t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572700"/>
            <a:ext cx="8520600" cy="457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🔥</a:t>
            </a:r>
            <a:r>
              <a:rPr b="1" lang="en" sz="6000">
                <a:solidFill>
                  <a:srgbClr val="FF0000"/>
                </a:solidFill>
              </a:rPr>
              <a:t>=Crawl</a:t>
            </a:r>
            <a:endParaRPr b="1" sz="6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/>
              <a:t>🌪</a:t>
            </a:r>
            <a:r>
              <a:rPr b="1" lang="en" sz="6000">
                <a:solidFill>
                  <a:srgbClr val="999999"/>
                </a:solidFill>
              </a:rPr>
              <a:t>=Spin</a:t>
            </a:r>
            <a:endParaRPr b="1" sz="6000">
              <a:solidFill>
                <a:srgbClr val="999999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00"/>
              <a:t>🪨</a:t>
            </a:r>
            <a:r>
              <a:rPr b="1" lang="en" sz="6000">
                <a:solidFill>
                  <a:schemeClr val="dk1"/>
                </a:solidFill>
              </a:rPr>
              <a:t>=Quick Feet</a:t>
            </a:r>
            <a:endParaRPr b="1" sz="6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6000"/>
              <a:t>🏠</a:t>
            </a:r>
            <a:r>
              <a:rPr b="1" lang="en" sz="6000">
                <a:solidFill>
                  <a:srgbClr val="783F04"/>
                </a:solidFill>
              </a:rPr>
              <a:t>=Squat</a:t>
            </a:r>
            <a:endParaRPr b="1" sz="6000">
              <a:solidFill>
                <a:srgbClr val="783F0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0000"/>
                </a:solidFill>
              </a:rPr>
              <a:t>FIRE</a:t>
            </a:r>
            <a:endParaRPr b="1" sz="5000">
              <a:solidFill>
                <a:srgbClr val="FF0000"/>
              </a:solidFill>
            </a:endParaRPr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🔥</a:t>
            </a:r>
            <a:endParaRPr sz="20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B3B3B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999999"/>
                </a:solidFill>
              </a:rPr>
              <a:t>TORNADO</a:t>
            </a:r>
            <a:endParaRPr b="1" sz="5000">
              <a:solidFill>
                <a:srgbClr val="999999"/>
              </a:solidFill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🌪</a:t>
            </a:r>
            <a:endParaRPr sz="20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A7A7A"/>
            </a:gs>
            <a:gs pos="100000">
              <a:srgbClr val="393939"/>
            </a:gs>
          </a:gsLst>
          <a:lin ang="5400012" scaled="0"/>
        </a:gra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EARTHQUAKE</a:t>
            </a:r>
            <a:endParaRPr b="1" sz="5000"/>
          </a:p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🪨</a:t>
            </a:r>
            <a:endParaRPr sz="20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8208"/>
            </a:gs>
            <a:gs pos="100000">
              <a:srgbClr val="703E08"/>
            </a:gs>
          </a:gsLst>
          <a:lin ang="5400012" scaled="0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783F04"/>
                </a:solidFill>
              </a:rPr>
              <a:t>LOCKDOWN</a:t>
            </a:r>
            <a:endParaRPr b="1" sz="5000">
              <a:solidFill>
                <a:srgbClr val="783F04"/>
              </a:solidFill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🏠</a:t>
            </a:r>
            <a:endParaRPr sz="20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7A7A7A"/>
            </a:gs>
            <a:gs pos="100000">
              <a:srgbClr val="393939"/>
            </a:gs>
          </a:gsLst>
          <a:lin ang="5400012" scaled="0"/>
        </a:gra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/>
              <a:t>EARTHQUAKE</a:t>
            </a:r>
            <a:endParaRPr b="1" sz="5000"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🪨</a:t>
            </a:r>
            <a:endParaRPr sz="20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D0D0"/>
            </a:gs>
            <a:gs pos="100000">
              <a:srgbClr val="D96868"/>
            </a:gs>
          </a:gsLst>
          <a:lin ang="5400012" scaled="0"/>
        </a:gra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0000"/>
                </a:solidFill>
              </a:rPr>
              <a:t>FIRE</a:t>
            </a:r>
            <a:endParaRPr b="1" sz="5000">
              <a:solidFill>
                <a:srgbClr val="FF0000"/>
              </a:solidFill>
            </a:endParaRPr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0"/>
              <a:t>🔥</a:t>
            </a:r>
            <a:endParaRPr sz="20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